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</p:sldMasterIdLst>
  <p:sldIdLst>
    <p:sldId id="256" r:id="rId2"/>
    <p:sldId id="259" r:id="rId3"/>
    <p:sldId id="260" r:id="rId4"/>
    <p:sldId id="261" r:id="rId5"/>
    <p:sldId id="257" r:id="rId6"/>
    <p:sldId id="258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FB9B-9FB8-469E-96F9-4D32314110B6}" type="datetimeFigureOut">
              <a:rPr lang="en-US" smtClean="0"/>
              <a:t>1/9/2014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891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97592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2718307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03170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461776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37896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1211-4E0C-4AB3-B04F-585959BDAFE8}" type="datetimeFigureOut">
              <a:rPr lang="en-US" smtClean="0"/>
              <a:t>1/9/2014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8645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ECAF-D3BE-4069-9C78-642ECCD01477}" type="datetimeFigureOut">
              <a:rPr lang="en-US" smtClean="0"/>
              <a:t>1/9/2014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523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smtClean="0"/>
              <a:t>1/9/2014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507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47CF-67C9-420C-80A5-E2069FF0C2DF}" type="datetimeFigureOut">
              <a:rPr lang="en-US" smtClean="0"/>
              <a:t>1/9/2014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603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DC73-F065-42F5-A9F2-D90B2E42A0B3}" type="datetimeFigureOut">
              <a:rPr lang="en-US" smtClean="0"/>
              <a:t>1/9/2014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975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A702-9B29-41CC-9BCC-3DF8A0D379FE}" type="datetimeFigureOut">
              <a:rPr lang="en-US" smtClean="0"/>
              <a:t>1/9/2014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39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smtClean="0"/>
              <a:t>1/9/2014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71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t>1/9/2014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632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BFE2-83B7-4B0A-B9D3-AB28331082B3}" type="datetimeFigureOut">
              <a:rPr lang="en-US" smtClean="0"/>
              <a:t>1/9/2014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023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78E3-FDA3-4D28-AAA2-0B81F349A39D}" type="datetimeFigureOut">
              <a:rPr lang="en-US" smtClean="0"/>
              <a:t>1/9/2014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680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BB1C6-BF8F-4481-8AB2-603A1C8A906A}" type="datetimeFigureOut">
              <a:rPr lang="en-US" smtClean="0"/>
              <a:t>1/9/2014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754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Living on your own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Saving money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29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 take-out/fast food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leftovers – soups/stew/burritos/stir-fries/salads</a:t>
            </a:r>
          </a:p>
          <a:p>
            <a:r>
              <a:rPr lang="en-US" dirty="0" smtClean="0"/>
              <a:t>Make meals ahead</a:t>
            </a:r>
          </a:p>
          <a:p>
            <a:r>
              <a:rPr lang="en-US" dirty="0" smtClean="0"/>
              <a:t>Make your own heat-and-eat meals</a:t>
            </a:r>
          </a:p>
          <a:p>
            <a:r>
              <a:rPr lang="en-US" dirty="0" smtClean="0"/>
              <a:t>Freeze meals</a:t>
            </a:r>
          </a:p>
          <a:p>
            <a:r>
              <a:rPr lang="en-US" dirty="0" smtClean="0"/>
              <a:t>Use the crock pot</a:t>
            </a:r>
          </a:p>
          <a:p>
            <a:r>
              <a:rPr lang="en-US" dirty="0" smtClean="0"/>
              <a:t>Make your own skillet meals – remember ? 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Make your own sweets – cookies, popsicles from leftover juice, freeze yogurt, freeze fruits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8747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Cooking Time-Savers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Precook as much as possible on the weekend for the week’s menus</a:t>
            </a:r>
          </a:p>
          <a:p>
            <a:r>
              <a:rPr lang="en-US" dirty="0" smtClean="0"/>
              <a:t>Cut fresh veggies and put in baggies.  Make salads in the beginning of the week.  And use what’s left and not-so-fresh anymore in soups/stews/casseroles.</a:t>
            </a:r>
          </a:p>
          <a:p>
            <a:r>
              <a:rPr lang="en-US" dirty="0" smtClean="0"/>
              <a:t>Use leftovers – don’t waste food/money</a:t>
            </a:r>
          </a:p>
          <a:p>
            <a:pPr lvl="1"/>
            <a:r>
              <a:rPr lang="en-US" dirty="0" smtClean="0"/>
              <a:t>Roast in beginning of week as a meal; leftovers become </a:t>
            </a:r>
            <a:r>
              <a:rPr lang="en-US" dirty="0" err="1" smtClean="0"/>
              <a:t>bbq</a:t>
            </a:r>
            <a:r>
              <a:rPr lang="en-US" dirty="0" smtClean="0"/>
              <a:t> beef or </a:t>
            </a:r>
            <a:r>
              <a:rPr lang="en-US" dirty="0" err="1" smtClean="0"/>
              <a:t>philly</a:t>
            </a:r>
            <a:r>
              <a:rPr lang="en-US" dirty="0" smtClean="0"/>
              <a:t> cheesesteak sandwich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89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Meal $$ Savers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Only fill a beverage glass half full….can always pour more</a:t>
            </a:r>
          </a:p>
          <a:p>
            <a:r>
              <a:rPr lang="en-US" dirty="0" smtClean="0"/>
              <a:t>Cook from scratch</a:t>
            </a:r>
          </a:p>
          <a:p>
            <a:r>
              <a:rPr lang="en-US" dirty="0" smtClean="0"/>
              <a:t>Use staples not meat as the basis of diet/meals</a:t>
            </a:r>
          </a:p>
          <a:p>
            <a:r>
              <a:rPr lang="en-US" dirty="0" smtClean="0"/>
              <a:t>Extend meats – use as an ingredient not main entrée, used canned meats, buy cheaper cuts</a:t>
            </a:r>
          </a:p>
          <a:p>
            <a:r>
              <a:rPr lang="en-US" dirty="0" smtClean="0"/>
              <a:t>Have a “meatless Monday”</a:t>
            </a:r>
          </a:p>
          <a:p>
            <a:r>
              <a:rPr lang="en-US" dirty="0" smtClean="0"/>
              <a:t>No how much it takes to serve someone – 3-4 servings/</a:t>
            </a:r>
            <a:r>
              <a:rPr lang="en-US" dirty="0" err="1" smtClean="0"/>
              <a:t>lb</a:t>
            </a:r>
            <a:r>
              <a:rPr lang="en-US" dirty="0" smtClean="0"/>
              <a:t> for boneless meat while only 2-3 servings w/ bone – charged by weight</a:t>
            </a:r>
          </a:p>
          <a:p>
            <a:r>
              <a:rPr lang="en-US" dirty="0" smtClean="0"/>
              <a:t>Avoid prepackaged produce – stores trying to get rid of overhead…usually has been sitting there longer</a:t>
            </a:r>
          </a:p>
          <a:p>
            <a:pPr lvl="1"/>
            <a:r>
              <a:rPr lang="en-US" dirty="0" smtClean="0"/>
              <a:t>Over-ripe bananas could be a good purchase….smoothies/banana bread/pancakes/frozen w/ choc for snack</a:t>
            </a:r>
          </a:p>
          <a:p>
            <a:r>
              <a:rPr lang="en-US" dirty="0" smtClean="0"/>
              <a:t>Properly store groceries ASAP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63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Shopping hints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Make a monthly menu and then make a list – shop as infrequently as possible</a:t>
            </a:r>
          </a:p>
          <a:p>
            <a:r>
              <a:rPr lang="en-US" dirty="0" smtClean="0"/>
              <a:t>Cut the junk</a:t>
            </a:r>
          </a:p>
          <a:p>
            <a:r>
              <a:rPr lang="en-US" dirty="0" smtClean="0"/>
              <a:t>Plan menus around sale flyers</a:t>
            </a:r>
          </a:p>
          <a:p>
            <a:r>
              <a:rPr lang="en-US" dirty="0" smtClean="0"/>
              <a:t>Eat before you go so you stick to the list</a:t>
            </a:r>
          </a:p>
          <a:p>
            <a:r>
              <a:rPr lang="en-US" dirty="0" smtClean="0"/>
              <a:t>Use a calculator as you go</a:t>
            </a:r>
          </a:p>
          <a:p>
            <a:r>
              <a:rPr lang="en-US" dirty="0" smtClean="0"/>
              <a:t>If possible buy in family-sized/bulk and re-package to appropriate sizes….many need to copy directions…and use unique storage spots but check unit prices</a:t>
            </a:r>
          </a:p>
          <a:p>
            <a:r>
              <a:rPr lang="en-US" dirty="0" smtClean="0"/>
              <a:t>But buy perishable products in small amounts </a:t>
            </a:r>
          </a:p>
          <a:p>
            <a:r>
              <a:rPr lang="en-US" dirty="0" smtClean="0"/>
              <a:t>Buy in season produce</a:t>
            </a:r>
          </a:p>
          <a:p>
            <a:r>
              <a:rPr lang="en-US" dirty="0" smtClean="0"/>
              <a:t>Use store brands instead of name brands</a:t>
            </a:r>
          </a:p>
          <a:p>
            <a:r>
              <a:rPr lang="en-US" dirty="0" smtClean="0"/>
              <a:t>Use coupons unless ????</a:t>
            </a:r>
          </a:p>
          <a:p>
            <a:r>
              <a:rPr lang="en-US" dirty="0" smtClean="0"/>
              <a:t>Join discount clubs</a:t>
            </a:r>
          </a:p>
          <a:p>
            <a:r>
              <a:rPr lang="en-US" dirty="0" smtClean="0"/>
              <a:t>Watch while items are rung up – don’t let yourself be overcharged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95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Shop at grocery discount stores like Aldi’s first;  rarely at a convenience </a:t>
            </a:r>
            <a:r>
              <a:rPr lang="en-US" dirty="0" smtClean="0"/>
              <a:t>store</a:t>
            </a:r>
          </a:p>
          <a:p>
            <a:r>
              <a:rPr lang="en-US" dirty="0" smtClean="0"/>
              <a:t>Plan meals around purchases at the farmer’s market</a:t>
            </a:r>
          </a:p>
          <a:p>
            <a:endParaRPr lang="en-US" dirty="0"/>
          </a:p>
          <a:p>
            <a:r>
              <a:rPr lang="en-US" dirty="0" smtClean="0"/>
              <a:t>Check out displays – usually put things together on sale – ketchup/hot dog buns</a:t>
            </a:r>
          </a:p>
          <a:p>
            <a:r>
              <a:rPr lang="en-US" dirty="0" smtClean="0"/>
              <a:t>Know the store layout – expensive stuff around outside of store and in back</a:t>
            </a:r>
          </a:p>
          <a:p>
            <a:r>
              <a:rPr lang="en-US" dirty="0" smtClean="0"/>
              <a:t>Shop there first so you know how much $$ you have left for fillers in middle</a:t>
            </a:r>
          </a:p>
          <a:p>
            <a:r>
              <a:rPr lang="en-US" dirty="0" smtClean="0"/>
              <a:t>Hit the sale aisles first</a:t>
            </a:r>
          </a:p>
          <a:p>
            <a:r>
              <a:rPr lang="en-US" dirty="0" smtClean="0"/>
              <a:t>Avoid areas w/ yummy smells like bakery and deli to avoid impulse buys</a:t>
            </a:r>
          </a:p>
          <a:p>
            <a:r>
              <a:rPr lang="en-US" dirty="0" smtClean="0"/>
              <a:t>Know product placements – expensive usually gets eye-level shelves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22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Saving Money When Eating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Limit how often you eat/order out</a:t>
            </a:r>
          </a:p>
          <a:p>
            <a:r>
              <a:rPr lang="en-US" dirty="0" smtClean="0"/>
              <a:t>Eat out at lunch instead of supper – cheaper rates</a:t>
            </a:r>
          </a:p>
          <a:p>
            <a:r>
              <a:rPr lang="en-US" dirty="0" smtClean="0"/>
              <a:t>Go out for a snack instead of a meal – Applebee’s ½ priced apps</a:t>
            </a:r>
          </a:p>
          <a:p>
            <a:r>
              <a:rPr lang="en-US" dirty="0" smtClean="0"/>
              <a:t>Shop around for good food/good prices</a:t>
            </a:r>
          </a:p>
          <a:p>
            <a:r>
              <a:rPr lang="en-US" dirty="0" smtClean="0"/>
              <a:t>Eat only half of the meal served; box other half for tomorrow’s meal</a:t>
            </a:r>
          </a:p>
          <a:p>
            <a:r>
              <a:rPr lang="en-US" dirty="0" smtClean="0"/>
              <a:t>Skip apps and desserts</a:t>
            </a:r>
          </a:p>
          <a:p>
            <a:r>
              <a:rPr lang="en-US" dirty="0" smtClean="0"/>
              <a:t>Drink water</a:t>
            </a:r>
          </a:p>
          <a:p>
            <a:r>
              <a:rPr lang="en-US" dirty="0" smtClean="0"/>
              <a:t>Use restaurant coupons; eat the daily special</a:t>
            </a:r>
          </a:p>
          <a:p>
            <a:r>
              <a:rPr lang="en-US" dirty="0" smtClean="0"/>
              <a:t>Eat at culinary school restaurants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22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87</TotalTime>
  <Words>501</Words>
  <Application>Microsoft Office PowerPoint</Application>
  <PresentationFormat>Widescreen</PresentationFormat>
  <Paragraphs>61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Trebuchet MS</vt:lpstr>
      <vt:lpstr>Wingdings</vt:lpstr>
      <vt:lpstr>Wingdings 3</vt:lpstr>
      <vt:lpstr>Facet</vt:lpstr>
      <vt:lpstr>Living on your own</vt:lpstr>
      <vt:lpstr>Avoid take-out/fast food</vt:lpstr>
      <vt:lpstr>Cooking Time-Savers</vt:lpstr>
      <vt:lpstr>Meal $$ Savers</vt:lpstr>
      <vt:lpstr>Shopping hints</vt:lpstr>
      <vt:lpstr>Where to shop</vt:lpstr>
      <vt:lpstr>Saving Money When Eating Out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Living on your own</dc:title>
  <dc:creator>Jana Wagner</dc:creator>
  <cp:lastModifiedBy>Jana Wagner</cp:lastModifiedBy>
  <cp:revision>7</cp:revision>
  <dcterms:created xsi:type="dcterms:W3CDTF">2014-01-09T16:02:33Z</dcterms:created>
  <dcterms:modified xsi:type="dcterms:W3CDTF">2014-01-09T17:30:14Z</dcterms:modified>
</cp:coreProperties>
</file>